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n Lambert-Nuding" userId="d84ec04db154f6dd" providerId="LiveId" clId="{831FFF4E-2975-4059-B2D0-01BB392B4C2E}"/>
    <pc:docChg chg="undo custSel modSld">
      <pc:chgData name="Marion Lambert-Nuding" userId="d84ec04db154f6dd" providerId="LiveId" clId="{831FFF4E-2975-4059-B2D0-01BB392B4C2E}" dt="2024-05-20T15:34:48.658" v="65" actId="20577"/>
      <pc:docMkLst>
        <pc:docMk/>
      </pc:docMkLst>
      <pc:sldChg chg="modSp mod">
        <pc:chgData name="Marion Lambert-Nuding" userId="d84ec04db154f6dd" providerId="LiveId" clId="{831FFF4E-2975-4059-B2D0-01BB392B4C2E}" dt="2024-05-20T15:34:48.658" v="65" actId="20577"/>
        <pc:sldMkLst>
          <pc:docMk/>
          <pc:sldMk cId="4031392041" sldId="256"/>
        </pc:sldMkLst>
        <pc:spChg chg="mod">
          <ac:chgData name="Marion Lambert-Nuding" userId="d84ec04db154f6dd" providerId="LiveId" clId="{831FFF4E-2975-4059-B2D0-01BB392B4C2E}" dt="2024-05-20T14:41:17.383" v="45" actId="20577"/>
          <ac:spMkLst>
            <pc:docMk/>
            <pc:sldMk cId="4031392041" sldId="256"/>
            <ac:spMk id="3" creationId="{64A8B140-414A-99D4-184A-54B2E5058F41}"/>
          </ac:spMkLst>
        </pc:spChg>
        <pc:spChg chg="mod">
          <ac:chgData name="Marion Lambert-Nuding" userId="d84ec04db154f6dd" providerId="LiveId" clId="{831FFF4E-2975-4059-B2D0-01BB392B4C2E}" dt="2024-05-20T14:40:53.211" v="32" actId="1076"/>
          <ac:spMkLst>
            <pc:docMk/>
            <pc:sldMk cId="4031392041" sldId="256"/>
            <ac:spMk id="9" creationId="{AE6A2852-579F-7DE6-71FA-D56EC07585C6}"/>
          </ac:spMkLst>
        </pc:spChg>
        <pc:spChg chg="mod">
          <ac:chgData name="Marion Lambert-Nuding" userId="d84ec04db154f6dd" providerId="LiveId" clId="{831FFF4E-2975-4059-B2D0-01BB392B4C2E}" dt="2024-05-20T14:40:37.406" v="29" actId="1076"/>
          <ac:spMkLst>
            <pc:docMk/>
            <pc:sldMk cId="4031392041" sldId="256"/>
            <ac:spMk id="23" creationId="{89518402-2C6A-246B-0BD7-A8AEF1AB12E7}"/>
          </ac:spMkLst>
        </pc:spChg>
        <pc:spChg chg="mod">
          <ac:chgData name="Marion Lambert-Nuding" userId="d84ec04db154f6dd" providerId="LiveId" clId="{831FFF4E-2975-4059-B2D0-01BB392B4C2E}" dt="2024-05-20T14:40:34.221" v="28" actId="1076"/>
          <ac:spMkLst>
            <pc:docMk/>
            <pc:sldMk cId="4031392041" sldId="256"/>
            <ac:spMk id="24" creationId="{12E7B7D6-6195-E6C8-8146-9C6AD1B64220}"/>
          </ac:spMkLst>
        </pc:spChg>
        <pc:spChg chg="mod">
          <ac:chgData name="Marion Lambert-Nuding" userId="d84ec04db154f6dd" providerId="LiveId" clId="{831FFF4E-2975-4059-B2D0-01BB392B4C2E}" dt="2024-05-20T15:34:48.658" v="65" actId="20577"/>
          <ac:spMkLst>
            <pc:docMk/>
            <pc:sldMk cId="4031392041" sldId="256"/>
            <ac:spMk id="27" creationId="{6F808658-5D4E-5367-A23E-34AC04AB723D}"/>
          </ac:spMkLst>
        </pc:spChg>
        <pc:spChg chg="mod">
          <ac:chgData name="Marion Lambert-Nuding" userId="d84ec04db154f6dd" providerId="LiveId" clId="{831FFF4E-2975-4059-B2D0-01BB392B4C2E}" dt="2024-05-20T14:40:55.813" v="33" actId="1076"/>
          <ac:spMkLst>
            <pc:docMk/>
            <pc:sldMk cId="4031392041" sldId="256"/>
            <ac:spMk id="29" creationId="{C7B78506-D2D7-E319-D065-A242CEE85C84}"/>
          </ac:spMkLst>
        </pc:spChg>
        <pc:picChg chg="mod">
          <ac:chgData name="Marion Lambert-Nuding" userId="d84ec04db154f6dd" providerId="LiveId" clId="{831FFF4E-2975-4059-B2D0-01BB392B4C2E}" dt="2024-05-20T14:41:05.006" v="35" actId="1076"/>
          <ac:picMkLst>
            <pc:docMk/>
            <pc:sldMk cId="4031392041" sldId="256"/>
            <ac:picMk id="31" creationId="{30185470-88BE-232A-0FEF-F5702499343F}"/>
          </ac:picMkLst>
        </pc:picChg>
        <pc:cxnChg chg="mod">
          <ac:chgData name="Marion Lambert-Nuding" userId="d84ec04db154f6dd" providerId="LiveId" clId="{831FFF4E-2975-4059-B2D0-01BB392B4C2E}" dt="2024-05-20T14:40:31.525" v="27" actId="1076"/>
          <ac:cxnSpMkLst>
            <pc:docMk/>
            <pc:sldMk cId="4031392041" sldId="256"/>
            <ac:cxnSpMk id="17" creationId="{174F9C33-B99E-CD21-2855-5C80DA4041C9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44787-06D6-C7EA-82A5-905B58A2C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38AF7-CAE5-3A08-12BF-C3A7BBB39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1F443-9B50-3D9D-2AC7-462D8189F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729C-A95E-45B4-8564-FFCF85E4E4B9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ED3C4-28D0-F70D-080E-3952A6B9F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B735C-24B8-88E0-C2B2-51A4E147D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EBBB-3A0B-4892-B48D-3AF4C31DE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87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708E1-5395-3D3B-0A61-E6B70897F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EB4F2F-9D5B-CDC0-6FBF-180FC747B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5C874-F8E0-7998-565A-09E6BF7A2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729C-A95E-45B4-8564-FFCF85E4E4B9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6A8E6-4E08-4EB1-D86A-E2544E7BB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C21F8-D640-4C6B-4DFE-30B77644B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EBBB-3A0B-4892-B48D-3AF4C31DE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699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3D823D-28F0-0878-B16D-A7E2C36A90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75F530-BF26-BD38-B1A6-3A8525D3D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F5743-6C01-4AFF-0C52-4C10CED18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729C-A95E-45B4-8564-FFCF85E4E4B9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4FA18-FADB-0E2B-8A72-D73C2BF5A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FB182-E1EC-8FCE-DCC1-4EBBA60B3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EBBB-3A0B-4892-B48D-3AF4C31DE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10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14420-EFA1-F876-AEBA-3B7F0F512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7C9B0-4E50-C3F7-0C89-7FFA46477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2F4C90-702A-B853-DD03-5D530D039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729C-A95E-45B4-8564-FFCF85E4E4B9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A3689-7D5C-E96B-6727-03E10B862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28327-9E93-2683-D38B-451C3FF49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EBBB-3A0B-4892-B48D-3AF4C31DE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179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4A5B6-9B25-19F7-447F-89FA74F1D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8A5FF-6729-8D65-819C-E035FDB0A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B9BC-90E2-6AE9-E34B-6766DD25E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729C-A95E-45B4-8564-FFCF85E4E4B9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A46E6-EC77-BB0D-6AF8-83323F2AA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29D17-45EB-B5D9-CCEC-5A28727E8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EBBB-3A0B-4892-B48D-3AF4C31DE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500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751CD-E5D8-D3D3-2B4C-C422C805E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8BE0C-9010-EDD2-ECA0-B73A0789A6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245A9D-3E9A-C90E-F462-0C9CE363B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E14C87-3572-51AB-EA29-E67BF42BC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729C-A95E-45B4-8564-FFCF85E4E4B9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9977E-154F-5DAA-5CE5-5D1FFD847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E568-48EE-6AD8-80BA-CA501BE2B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EBBB-3A0B-4892-B48D-3AF4C31DE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96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C9DF0-E98D-AFB7-AE67-AA48978DF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99D47-487B-AC69-939B-279074C66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9E6DDC-A2A0-2D0A-D023-D290859BC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8D912D-E028-3C61-D772-D5ED77658C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6E6727-21D4-F70A-67B3-9CDC72713C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DBD9A2-8EC2-EABF-3199-59EDBA9E6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729C-A95E-45B4-8564-FFCF85E4E4B9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C4AA14-2F05-3BCB-EFBD-1A24D850B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D522E4-6D14-1B26-B70B-4FD147A36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EBBB-3A0B-4892-B48D-3AF4C31DE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674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74AEF-5C80-FCC7-B9E1-4D8C07D84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8D295D-9DA7-A482-A5A0-9A917D0C8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729C-A95E-45B4-8564-FFCF85E4E4B9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3EBDEB-F1CF-9F80-3B55-22E1C4419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4BE77C-398F-95DD-DAC7-9A31E9A0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EBBB-3A0B-4892-B48D-3AF4C31DE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98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5DFB7D-4C69-4F56-D90C-72308FC35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729C-A95E-45B4-8564-FFCF85E4E4B9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D00132-7CE7-53E1-98FB-656558E1D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A0C1AA-621B-41E8-F825-53A2D28CF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EBBB-3A0B-4892-B48D-3AF4C31DE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75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99FD7-A88D-5B3B-A471-70D45FE81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D53BF-AA39-1E5A-F066-F1020B40A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A65CD1-D0A8-ECCE-07B3-970ED5AFE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579CD-AE26-F405-6996-EE0BE27A5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729C-A95E-45B4-8564-FFCF85E4E4B9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18C023-F406-0FAF-9B78-B2A79926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9F13C5-F77F-2370-D2F9-1831E682C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EBBB-3A0B-4892-B48D-3AF4C31DE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774AF-20CC-5D31-7605-CD1FD4E34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16CCDD-35F4-7FAE-18C8-EDA78BCA95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952684-9F2B-F7A4-7F08-9D874AD435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31664-43BE-1C92-715A-8FAFC6BFA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1729C-A95E-45B4-8564-FFCF85E4E4B9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79814A-0565-CE2A-D8DD-D58119116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E23FD7-1F8E-6EEF-6447-ACBCA5023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8EBBB-3A0B-4892-B48D-3AF4C31DE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167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6CF289-31CE-02CB-D3DD-8E2B9390D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9A363C-1246-43B3-373A-AA9F2ACE9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AC10B-A120-96B1-C3D4-E4886A9E22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81729C-A95E-45B4-8564-FFCF85E4E4B9}" type="datetimeFigureOut">
              <a:rPr lang="en-GB" smtClean="0"/>
              <a:t>20/05/2024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1D81D-9D62-E648-3039-1722D3E10C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14CAF-43CC-8B2F-2873-087C83CB98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98EBBB-3A0B-4892-B48D-3AF4C31DE2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399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zoom.us/downloa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4A8B140-414A-99D4-184A-54B2E5058F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1600" y="1768646"/>
            <a:ext cx="4363421" cy="1119976"/>
          </a:xfrm>
        </p:spPr>
        <p:txBody>
          <a:bodyPr>
            <a:noAutofit/>
          </a:bodyPr>
          <a:lstStyle/>
          <a:p>
            <a:pPr algn="l"/>
            <a:r>
              <a:rPr lang="en-GB" sz="2000" dirty="0"/>
              <a:t>Pour entendre les interventions </a:t>
            </a:r>
            <a:r>
              <a:rPr lang="en-GB" sz="2000" dirty="0" err="1"/>
              <a:t>en</a:t>
            </a:r>
            <a:r>
              <a:rPr lang="en-GB" sz="2000" dirty="0"/>
              <a:t> </a:t>
            </a:r>
            <a:r>
              <a:rPr lang="en-GB" sz="2000" dirty="0" err="1"/>
              <a:t>français</a:t>
            </a:r>
            <a:r>
              <a:rPr lang="en-GB" sz="2000" dirty="0"/>
              <a:t> et </a:t>
            </a:r>
            <a:r>
              <a:rPr lang="en-GB" sz="2000" dirty="0" err="1"/>
              <a:t>une</a:t>
            </a:r>
            <a:r>
              <a:rPr lang="en-GB" sz="2000" dirty="0"/>
              <a:t> </a:t>
            </a:r>
            <a:r>
              <a:rPr lang="en-GB" sz="2000" dirty="0" err="1"/>
              <a:t>interprétation</a:t>
            </a:r>
            <a:r>
              <a:rPr lang="en-GB" sz="2000" dirty="0"/>
              <a:t> francophone des contributions </a:t>
            </a:r>
            <a:r>
              <a:rPr lang="en-GB" sz="2000" dirty="0" err="1"/>
              <a:t>en</a:t>
            </a:r>
            <a:r>
              <a:rPr lang="en-GB" sz="2000" dirty="0"/>
              <a:t> </a:t>
            </a:r>
            <a:r>
              <a:rPr lang="en-GB" sz="2000" dirty="0" err="1"/>
              <a:t>anglais</a:t>
            </a:r>
            <a:r>
              <a:rPr lang="en-GB" sz="2000" dirty="0"/>
              <a:t>, </a:t>
            </a:r>
            <a:r>
              <a:rPr lang="en-GB" sz="2000" dirty="0" err="1"/>
              <a:t>cliquez</a:t>
            </a:r>
            <a:r>
              <a:rPr lang="en-GB" sz="2000" dirty="0"/>
              <a:t> sur le globe </a:t>
            </a:r>
            <a:r>
              <a:rPr lang="en-GB" sz="2000" dirty="0" err="1"/>
              <a:t>en</a:t>
            </a:r>
            <a:r>
              <a:rPr lang="en-GB" sz="2000" dirty="0"/>
              <a:t> bas de </a:t>
            </a:r>
            <a:r>
              <a:rPr lang="en-GB" sz="2000" dirty="0" err="1"/>
              <a:t>l’écran</a:t>
            </a:r>
            <a:r>
              <a:rPr lang="en-GB" sz="2000" dirty="0"/>
              <a:t> et </a:t>
            </a:r>
            <a:r>
              <a:rPr lang="en-GB" sz="2000" dirty="0" err="1"/>
              <a:t>choisissez</a:t>
            </a:r>
            <a:r>
              <a:rPr lang="en-GB" sz="2000" dirty="0"/>
              <a:t> </a:t>
            </a:r>
            <a:r>
              <a:rPr lang="en-GB" sz="2000" b="1" i="1" u="sng" dirty="0"/>
              <a:t>French</a:t>
            </a:r>
            <a:r>
              <a:rPr lang="en-GB" sz="2000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9F2343-5AE9-CAB8-570C-AB1818F4A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6363" y="3173692"/>
            <a:ext cx="1676545" cy="1379340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E8A1C3EF-056B-5FA0-0FC3-E00B26A56B5A}"/>
              </a:ext>
            </a:extLst>
          </p:cNvPr>
          <p:cNvSpPr txBox="1">
            <a:spLocks/>
          </p:cNvSpPr>
          <p:nvPr/>
        </p:nvSpPr>
        <p:spPr>
          <a:xfrm>
            <a:off x="1640486" y="714528"/>
            <a:ext cx="4635910" cy="718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000" b="1" dirty="0" err="1"/>
              <a:t>Cette</a:t>
            </a:r>
            <a:r>
              <a:rPr lang="en-GB" sz="2000" b="1" dirty="0"/>
              <a:t> séance </a:t>
            </a:r>
            <a:r>
              <a:rPr lang="en-GB" sz="2000" b="1" dirty="0" err="1"/>
              <a:t>est</a:t>
            </a:r>
            <a:r>
              <a:rPr lang="en-GB" sz="2000" b="1" dirty="0"/>
              <a:t> </a:t>
            </a:r>
            <a:r>
              <a:rPr lang="en-GB" sz="2000" b="1" dirty="0" err="1"/>
              <a:t>proposée</a:t>
            </a:r>
            <a:r>
              <a:rPr lang="en-GB" sz="2000" b="1" dirty="0"/>
              <a:t> avec interpretation </a:t>
            </a:r>
            <a:r>
              <a:rPr lang="en-GB" sz="2000" b="1" dirty="0" err="1"/>
              <a:t>en</a:t>
            </a:r>
            <a:r>
              <a:rPr lang="en-GB" sz="2000" b="1" dirty="0"/>
              <a:t> </a:t>
            </a:r>
            <a:r>
              <a:rPr lang="en-GB" sz="2000" b="1" dirty="0" err="1"/>
              <a:t>plusieurs</a:t>
            </a:r>
            <a:r>
              <a:rPr lang="en-GB" sz="2000" b="1" dirty="0"/>
              <a:t> </a:t>
            </a:r>
            <a:r>
              <a:rPr lang="en-GB" sz="2000" b="1" dirty="0" err="1"/>
              <a:t>langues</a:t>
            </a:r>
            <a:r>
              <a:rPr lang="en-GB" sz="2000" b="1" dirty="0"/>
              <a:t> !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AE6A2852-579F-7DE6-71FA-D56EC07585C6}"/>
              </a:ext>
            </a:extLst>
          </p:cNvPr>
          <p:cNvSpPr txBox="1">
            <a:spLocks/>
          </p:cNvSpPr>
          <p:nvPr/>
        </p:nvSpPr>
        <p:spPr>
          <a:xfrm>
            <a:off x="800277" y="4098567"/>
            <a:ext cx="3781744" cy="2786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400" dirty="0"/>
              <a:t>Pas de globe ?</a:t>
            </a:r>
          </a:p>
          <a:p>
            <a:pPr algn="l"/>
            <a:r>
              <a:rPr lang="en-GB" sz="1400" dirty="0" err="1"/>
              <a:t>Vérifiez</a:t>
            </a:r>
            <a:r>
              <a:rPr lang="en-GB" sz="1400" dirty="0"/>
              <a:t> que </a:t>
            </a:r>
            <a:r>
              <a:rPr lang="en-GB" sz="1400" dirty="0" err="1"/>
              <a:t>vous</a:t>
            </a:r>
            <a:r>
              <a:rPr lang="en-GB" sz="1400" dirty="0"/>
              <a:t> </a:t>
            </a:r>
            <a:r>
              <a:rPr lang="en-GB" sz="1400" dirty="0" err="1"/>
              <a:t>utilisez</a:t>
            </a:r>
            <a:r>
              <a:rPr lang="en-GB" sz="1400" dirty="0"/>
              <a:t> bien la </a:t>
            </a:r>
            <a:r>
              <a:rPr lang="en-GB" sz="1400" dirty="0" err="1"/>
              <a:t>dernière</a:t>
            </a:r>
            <a:r>
              <a:rPr lang="en-GB" sz="1400" dirty="0"/>
              <a:t> version de Zoom sur </a:t>
            </a:r>
            <a:r>
              <a:rPr lang="en-GB" sz="1400" dirty="0">
                <a:hlinkClick r:id="rId3"/>
              </a:rPr>
              <a:t>https://zoom.us/download</a:t>
            </a:r>
            <a:r>
              <a:rPr lang="en-GB" sz="1400" dirty="0"/>
              <a:t> </a:t>
            </a:r>
          </a:p>
          <a:p>
            <a:pPr algn="l"/>
            <a:r>
              <a:rPr lang="en-GB" sz="1400" dirty="0" err="1"/>
              <a:t>L’interprétation</a:t>
            </a:r>
            <a:r>
              <a:rPr lang="en-GB" sz="1400" dirty="0"/>
              <a:t> </a:t>
            </a:r>
            <a:r>
              <a:rPr lang="en-GB" sz="1400" dirty="0" err="1"/>
              <a:t>n’est</a:t>
            </a:r>
            <a:r>
              <a:rPr lang="en-GB" sz="1400" dirty="0"/>
              <a:t> pas </a:t>
            </a:r>
            <a:r>
              <a:rPr lang="en-GB" sz="1400" dirty="0" err="1"/>
              <a:t>toujours</a:t>
            </a:r>
            <a:r>
              <a:rPr lang="en-GB" sz="1400" dirty="0"/>
              <a:t> visible sur les </a:t>
            </a:r>
            <a:r>
              <a:rPr lang="en-GB" sz="1400" dirty="0" err="1"/>
              <a:t>écrans</a:t>
            </a:r>
            <a:r>
              <a:rPr lang="en-GB" sz="1400" dirty="0"/>
              <a:t> mobiles. </a:t>
            </a:r>
            <a:r>
              <a:rPr lang="en-GB" sz="1400" dirty="0" err="1"/>
              <a:t>Cliquez</a:t>
            </a:r>
            <a:r>
              <a:rPr lang="en-GB" sz="1400" dirty="0"/>
              <a:t> sur </a:t>
            </a:r>
            <a:r>
              <a:rPr lang="en-GB" sz="2000" b="1" dirty="0"/>
              <a:t>…</a:t>
            </a:r>
            <a:r>
              <a:rPr lang="en-GB" sz="1400" dirty="0"/>
              <a:t>  </a:t>
            </a:r>
            <a:r>
              <a:rPr lang="en-GB" sz="1400" dirty="0" err="1"/>
              <a:t>en</a:t>
            </a:r>
            <a:r>
              <a:rPr lang="en-GB" sz="1400" dirty="0"/>
              <a:t> bas de </a:t>
            </a:r>
            <a:r>
              <a:rPr lang="en-GB" sz="1400" dirty="0" err="1"/>
              <a:t>l’écran</a:t>
            </a:r>
            <a:r>
              <a:rPr lang="en-GB" sz="1400" dirty="0"/>
              <a:t> pour la </a:t>
            </a:r>
            <a:r>
              <a:rPr lang="en-GB" sz="1400" dirty="0" err="1"/>
              <a:t>trouver</a:t>
            </a:r>
            <a:r>
              <a:rPr lang="en-GB" sz="1400" dirty="0"/>
              <a:t>, </a:t>
            </a:r>
            <a:r>
              <a:rPr lang="en-GB" sz="1400" dirty="0" err="1"/>
              <a:t>ou</a:t>
            </a:r>
            <a:r>
              <a:rPr lang="en-GB" sz="1400" dirty="0"/>
              <a:t> </a:t>
            </a:r>
            <a:r>
              <a:rPr lang="en-GB" sz="1400" dirty="0" err="1"/>
              <a:t>rejoignez</a:t>
            </a:r>
            <a:r>
              <a:rPr lang="en-GB" sz="1400" dirty="0"/>
              <a:t>-nous </a:t>
            </a:r>
            <a:r>
              <a:rPr lang="en-GB" sz="1400" dirty="0" err="1"/>
              <a:t>depuis</a:t>
            </a:r>
            <a:r>
              <a:rPr lang="en-GB" sz="1400" dirty="0"/>
              <a:t> un </a:t>
            </a:r>
            <a:r>
              <a:rPr lang="en-GB" sz="1400" dirty="0" err="1"/>
              <a:t>ordinateur</a:t>
            </a:r>
            <a:r>
              <a:rPr lang="en-GB" sz="1400" dirty="0"/>
              <a:t> portable.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9AF8BE5-74D9-7E21-18C3-2E7DE421BF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1431" y="736401"/>
            <a:ext cx="762066" cy="579170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2034BD9-9FF9-F699-C8CA-A6B76B4C18B0}"/>
              </a:ext>
            </a:extLst>
          </p:cNvPr>
          <p:cNvCxnSpPr>
            <a:cxnSpLocks/>
          </p:cNvCxnSpPr>
          <p:nvPr/>
        </p:nvCxnSpPr>
        <p:spPr>
          <a:xfrm>
            <a:off x="4809835" y="4160788"/>
            <a:ext cx="737419" cy="250723"/>
          </a:xfrm>
          <a:prstGeom prst="straightConnector1">
            <a:avLst/>
          </a:prstGeom>
          <a:ln w="63500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74F9C33-B99E-CD21-2855-5C80DA4041C9}"/>
              </a:ext>
            </a:extLst>
          </p:cNvPr>
          <p:cNvCxnSpPr>
            <a:cxnSpLocks/>
          </p:cNvCxnSpPr>
          <p:nvPr/>
        </p:nvCxnSpPr>
        <p:spPr>
          <a:xfrm flipH="1" flipV="1">
            <a:off x="5986793" y="3626251"/>
            <a:ext cx="1341958" cy="546112"/>
          </a:xfrm>
          <a:prstGeom prst="straightConnector1">
            <a:avLst/>
          </a:prstGeom>
          <a:ln w="63500">
            <a:solidFill>
              <a:schemeClr val="accent3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Subtitle 2">
            <a:extLst>
              <a:ext uri="{FF2B5EF4-FFF2-40B4-BE49-F238E27FC236}">
                <a16:creationId xmlns:a16="http://schemas.microsoft.com/office/drawing/2014/main" id="{89518402-2C6A-246B-0BD7-A8AEF1AB12E7}"/>
              </a:ext>
            </a:extLst>
          </p:cNvPr>
          <p:cNvSpPr txBox="1">
            <a:spLocks/>
          </p:cNvSpPr>
          <p:nvPr/>
        </p:nvSpPr>
        <p:spPr>
          <a:xfrm>
            <a:off x="4642379" y="3637670"/>
            <a:ext cx="721010" cy="686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32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1</a:t>
            </a:r>
            <a:endParaRPr lang="en-GB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2E7B7D6-6195-E6C8-8146-9C6AD1B64220}"/>
              </a:ext>
            </a:extLst>
          </p:cNvPr>
          <p:cNvSpPr txBox="1">
            <a:spLocks/>
          </p:cNvSpPr>
          <p:nvPr/>
        </p:nvSpPr>
        <p:spPr>
          <a:xfrm>
            <a:off x="7079287" y="3599789"/>
            <a:ext cx="721010" cy="686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32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2</a:t>
            </a:r>
            <a:endParaRPr lang="en-GB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F808658-5D4E-5367-A23E-34AC04AB723D}"/>
              </a:ext>
            </a:extLst>
          </p:cNvPr>
          <p:cNvSpPr txBox="1">
            <a:spLocks/>
          </p:cNvSpPr>
          <p:nvPr/>
        </p:nvSpPr>
        <p:spPr>
          <a:xfrm>
            <a:off x="6853084" y="1738284"/>
            <a:ext cx="4635910" cy="1560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000" dirty="0"/>
              <a:t>To hear the English speakers and a </a:t>
            </a:r>
            <a:r>
              <a:rPr lang="en-GB" sz="2000"/>
              <a:t>live English interpretation </a:t>
            </a:r>
            <a:r>
              <a:rPr lang="en-GB" sz="2000" dirty="0"/>
              <a:t>of our French colleagues’ contributions, please click on the globe at the bottom of your screen and choose </a:t>
            </a:r>
            <a:r>
              <a:rPr lang="en-GB" sz="2000" b="1" i="1" u="sng" dirty="0"/>
              <a:t>English</a:t>
            </a:r>
            <a:r>
              <a:rPr lang="en-GB" sz="2000" dirty="0"/>
              <a:t>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C8DE2D8C-A6AC-556F-D287-8E191CB90153}"/>
              </a:ext>
            </a:extLst>
          </p:cNvPr>
          <p:cNvSpPr txBox="1">
            <a:spLocks/>
          </p:cNvSpPr>
          <p:nvPr/>
        </p:nvSpPr>
        <p:spPr>
          <a:xfrm>
            <a:off x="7887335" y="753836"/>
            <a:ext cx="4635910" cy="718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000" b="1" dirty="0"/>
              <a:t>Live interpretation in several languages is available today!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C7B78506-D2D7-E319-D065-A242CEE85C84}"/>
              </a:ext>
            </a:extLst>
          </p:cNvPr>
          <p:cNvSpPr txBox="1">
            <a:spLocks/>
          </p:cNvSpPr>
          <p:nvPr/>
        </p:nvSpPr>
        <p:spPr>
          <a:xfrm>
            <a:off x="7896676" y="4179737"/>
            <a:ext cx="3592662" cy="3590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400" dirty="0"/>
              <a:t>No globe?</a:t>
            </a:r>
          </a:p>
          <a:p>
            <a:pPr algn="r"/>
            <a:r>
              <a:rPr lang="en-GB" sz="1400" dirty="0"/>
              <a:t>Check that your Zoom app is up-to-date on </a:t>
            </a:r>
            <a:r>
              <a:rPr lang="en-GB" sz="1400" dirty="0">
                <a:hlinkClick r:id="rId3"/>
              </a:rPr>
              <a:t>https://zoom.us/download</a:t>
            </a:r>
            <a:r>
              <a:rPr lang="en-GB" sz="1400" dirty="0"/>
              <a:t> </a:t>
            </a:r>
          </a:p>
          <a:p>
            <a:pPr algn="r"/>
            <a:r>
              <a:rPr lang="en-GB" sz="1400" dirty="0"/>
              <a:t>The live interpretation may not be visible on a smartphone screen. Click on </a:t>
            </a:r>
            <a:r>
              <a:rPr lang="en-GB" sz="2000" b="1" dirty="0"/>
              <a:t>…</a:t>
            </a:r>
            <a:r>
              <a:rPr lang="en-GB" sz="1400" dirty="0"/>
              <a:t> at the bottom of your screen to find it, or join us from a laptop or computer.</a:t>
            </a:r>
          </a:p>
          <a:p>
            <a:pPr algn="l"/>
            <a:endParaRPr lang="en-GB" sz="1400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30185470-88BE-232A-0FEF-F570249934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3084" y="714528"/>
            <a:ext cx="838273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392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182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Marion Lambert-Nuding</dc:creator>
  <cp:lastModifiedBy>Marion Lambert-Nuding</cp:lastModifiedBy>
  <cp:revision>1</cp:revision>
  <dcterms:created xsi:type="dcterms:W3CDTF">2024-05-20T11:10:17Z</dcterms:created>
  <dcterms:modified xsi:type="dcterms:W3CDTF">2024-05-20T15:34:51Z</dcterms:modified>
</cp:coreProperties>
</file>