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4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n Lambert-Nuding" userId="d84ec04db154f6dd" providerId="LiveId" clId="{2BBAE300-9A1D-4691-B25C-0547FC79458D}"/>
    <pc:docChg chg="modSld">
      <pc:chgData name="Marion Lambert-Nuding" userId="d84ec04db154f6dd" providerId="LiveId" clId="{2BBAE300-9A1D-4691-B25C-0547FC79458D}" dt="2026-07-23T11:29:50.084" v="3" actId="1076"/>
      <pc:docMkLst>
        <pc:docMk/>
      </pc:docMkLst>
      <pc:sldChg chg="addSp modSp mod">
        <pc:chgData name="Marion Lambert-Nuding" userId="d84ec04db154f6dd" providerId="LiveId" clId="{2BBAE300-9A1D-4691-B25C-0547FC79458D}" dt="2026-07-23T11:29:50.084" v="3" actId="1076"/>
        <pc:sldMkLst>
          <pc:docMk/>
          <pc:sldMk cId="4031392041" sldId="256"/>
        </pc:sldMkLst>
        <pc:picChg chg="add mod">
          <ac:chgData name="Marion Lambert-Nuding" userId="d84ec04db154f6dd" providerId="LiveId" clId="{2BBAE300-9A1D-4691-B25C-0547FC79458D}" dt="2026-07-23T11:29:50.084" v="3" actId="1076"/>
          <ac:picMkLst>
            <pc:docMk/>
            <pc:sldMk cId="4031392041" sldId="256"/>
            <ac:picMk id="4" creationId="{F78ED525-CF30-A401-8155-1188D2D33BE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44787-06D6-C7EA-82A5-905B58A2C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38AF7-CAE5-3A08-12BF-C3A7BBB39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1F443-9B50-3D9D-2AC7-462D8189F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ED3C4-28D0-F70D-080E-3952A6B9F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B735C-24B8-88E0-C2B2-51A4E147D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72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08E1-5395-3D3B-0A61-E6B70897F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B4F2F-9D5B-CDC0-6FBF-180FC747B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5C874-F8E0-7998-565A-09E6BF7A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6A8E6-4E08-4EB1-D86A-E2544E7BB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C21F8-D640-4C6B-4DFE-30B77644B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9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3D823D-28F0-0878-B16D-A7E2C36A90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5F530-BF26-BD38-B1A6-3A8525D3D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F5743-6C01-4AFF-0C52-4C10CED18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4FA18-FADB-0E2B-8A72-D73C2BF5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FB182-E1EC-8FCE-DCC1-4EBBA60B3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10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14420-EFA1-F876-AEBA-3B7F0F512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7C9B0-4E50-C3F7-0C89-7FFA46477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F4C90-702A-B853-DD03-5D530D039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A3689-7D5C-E96B-6727-03E10B86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28327-9E93-2683-D38B-451C3FF49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7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4A5B6-9B25-19F7-447F-89FA74F1D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8A5FF-6729-8D65-819C-E035FDB0A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B9BC-90E2-6AE9-E34B-6766DD25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A46E6-EC77-BB0D-6AF8-83323F2AA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29D17-45EB-B5D9-CCEC-5A28727E8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00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751CD-E5D8-D3D3-2B4C-C422C805E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8BE0C-9010-EDD2-ECA0-B73A0789A6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45A9D-3E9A-C90E-F462-0C9CE363B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4C87-3572-51AB-EA29-E67BF42B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9977E-154F-5DAA-5CE5-5D1FFD847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DE568-48EE-6AD8-80BA-CA501BE2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9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C9DF0-E98D-AFB7-AE67-AA48978DF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99D47-487B-AC69-939B-279074C66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E6DDC-A2A0-2D0A-D023-D290859BC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8D912D-E028-3C61-D772-D5ED77658C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6E6727-21D4-F70A-67B3-9CDC72713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DBD9A2-8EC2-EABF-3199-59EDBA9E6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4AA14-2F05-3BCB-EFBD-1A24D850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D522E4-6D14-1B26-B70B-4FD147A3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7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74AEF-5C80-FCC7-B9E1-4D8C07D84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8D295D-9DA7-A482-A5A0-9A917D0C8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EBDEB-F1CF-9F80-3B55-22E1C441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4BE77C-398F-95DD-DAC7-9A31E9A0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9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5DFB7D-4C69-4F56-D90C-72308FC35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D00132-7CE7-53E1-98FB-656558E1D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0C1AA-621B-41E8-F825-53A2D28CF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752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99FD7-A88D-5B3B-A471-70D45FE81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D53BF-AA39-1E5A-F066-F1020B40A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65CD1-D0A8-ECCE-07B3-970ED5AFE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579CD-AE26-F405-6996-EE0BE27A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18C023-F406-0FAF-9B78-B2A79926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9F13C5-F77F-2370-D2F9-1831E682C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3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774AF-20CC-5D31-7605-CD1FD4E3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16CCDD-35F4-7FAE-18C8-EDA78BCA9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52684-9F2B-F7A4-7F08-9D874AD43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31664-43BE-1C92-715A-8FAFC6BFA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9814A-0565-CE2A-D8DD-D58119116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23FD7-1F8E-6EEF-6447-ACBCA502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167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6CF289-31CE-02CB-D3DD-8E2B9390D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A363C-1246-43B3-373A-AA9F2ACE9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AC10B-A120-96B1-C3D4-E4886A9E2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81729C-A95E-45B4-8564-FFCF85E4E4B9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1D81D-9D62-E648-3039-1722D3E10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14CAF-43CC-8B2F-2873-087C83CB9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98EBBB-3A0B-4892-B48D-3AF4C31DE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39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downloa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4A8B140-414A-99D4-184A-54B2E5058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600" y="1768646"/>
            <a:ext cx="4363421" cy="1119976"/>
          </a:xfrm>
        </p:spPr>
        <p:txBody>
          <a:bodyPr>
            <a:noAutofit/>
          </a:bodyPr>
          <a:lstStyle/>
          <a:p>
            <a:pPr algn="l"/>
            <a:r>
              <a:rPr lang="fr-FR" sz="2000" noProof="0" dirty="0"/>
              <a:t>Pour entendre les interventions en français et une interprétation francophone des contributions en anglais, cliquez sur le globe en bas de l’écran et choisissez </a:t>
            </a:r>
            <a:r>
              <a:rPr lang="fr-FR" sz="2000" b="1" i="1" u="sng" noProof="0" dirty="0"/>
              <a:t>French</a:t>
            </a:r>
            <a:r>
              <a:rPr lang="fr-FR" sz="2000" noProof="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9F2343-5AE9-CAB8-570C-AB1818F4A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363" y="3173692"/>
            <a:ext cx="1676545" cy="137934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E8A1C3EF-056B-5FA0-0FC3-E00B26A56B5A}"/>
              </a:ext>
            </a:extLst>
          </p:cNvPr>
          <p:cNvSpPr txBox="1">
            <a:spLocks/>
          </p:cNvSpPr>
          <p:nvPr/>
        </p:nvSpPr>
        <p:spPr>
          <a:xfrm>
            <a:off x="1640486" y="714528"/>
            <a:ext cx="4635910" cy="718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000" b="1" noProof="0" dirty="0"/>
              <a:t>Cette séance est proposée avec interprétation en plusieurs langues 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E6A2852-579F-7DE6-71FA-D56EC07585C6}"/>
              </a:ext>
            </a:extLst>
          </p:cNvPr>
          <p:cNvSpPr txBox="1">
            <a:spLocks/>
          </p:cNvSpPr>
          <p:nvPr/>
        </p:nvSpPr>
        <p:spPr>
          <a:xfrm>
            <a:off x="800277" y="4098567"/>
            <a:ext cx="3781744" cy="2786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400" noProof="0" dirty="0"/>
              <a:t>Pas de globe ?</a:t>
            </a:r>
          </a:p>
          <a:p>
            <a:pPr algn="l"/>
            <a:r>
              <a:rPr lang="fr-FR" sz="1400" noProof="0" dirty="0"/>
              <a:t>Vérifiez que vous utilisez bien la dernière version de Zoom sur </a:t>
            </a:r>
            <a:r>
              <a:rPr lang="fr-FR" sz="1400" noProof="0" dirty="0">
                <a:hlinkClick r:id="rId3"/>
              </a:rPr>
              <a:t>https://zoom.us/download</a:t>
            </a:r>
            <a:r>
              <a:rPr lang="fr-FR" sz="1400" noProof="0" dirty="0"/>
              <a:t> </a:t>
            </a:r>
          </a:p>
          <a:p>
            <a:pPr algn="l"/>
            <a:r>
              <a:rPr lang="fr-FR" sz="1400" noProof="0" dirty="0"/>
              <a:t>L’interprétation n’est pas toujours visible sur les écrans mobiles. Cliquez sur </a:t>
            </a:r>
            <a:r>
              <a:rPr lang="fr-FR" sz="2000" b="1" noProof="0" dirty="0"/>
              <a:t>…</a:t>
            </a:r>
            <a:r>
              <a:rPr lang="fr-FR" sz="1400" noProof="0" dirty="0"/>
              <a:t>  en bas de l’écran pour la trouver, ou rejoignez-nous depuis un ordinateur portable.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AF8BE5-74D9-7E21-18C3-2E7DE421B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431" y="736401"/>
            <a:ext cx="762066" cy="57917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2034BD9-9FF9-F699-C8CA-A6B76B4C18B0}"/>
              </a:ext>
            </a:extLst>
          </p:cNvPr>
          <p:cNvCxnSpPr>
            <a:cxnSpLocks/>
          </p:cNvCxnSpPr>
          <p:nvPr/>
        </p:nvCxnSpPr>
        <p:spPr>
          <a:xfrm>
            <a:off x="4809835" y="4160788"/>
            <a:ext cx="737419" cy="250723"/>
          </a:xfrm>
          <a:prstGeom prst="straightConnector1">
            <a:avLst/>
          </a:prstGeom>
          <a:ln w="635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74F9C33-B99E-CD21-2855-5C80DA4041C9}"/>
              </a:ext>
            </a:extLst>
          </p:cNvPr>
          <p:cNvCxnSpPr>
            <a:cxnSpLocks/>
          </p:cNvCxnSpPr>
          <p:nvPr/>
        </p:nvCxnSpPr>
        <p:spPr>
          <a:xfrm flipH="1" flipV="1">
            <a:off x="5986793" y="3626251"/>
            <a:ext cx="1341958" cy="546112"/>
          </a:xfrm>
          <a:prstGeom prst="straightConnector1">
            <a:avLst/>
          </a:prstGeom>
          <a:ln w="635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Subtitle 2">
            <a:extLst>
              <a:ext uri="{FF2B5EF4-FFF2-40B4-BE49-F238E27FC236}">
                <a16:creationId xmlns:a16="http://schemas.microsoft.com/office/drawing/2014/main" id="{89518402-2C6A-246B-0BD7-A8AEF1AB12E7}"/>
              </a:ext>
            </a:extLst>
          </p:cNvPr>
          <p:cNvSpPr txBox="1">
            <a:spLocks/>
          </p:cNvSpPr>
          <p:nvPr/>
        </p:nvSpPr>
        <p:spPr>
          <a:xfrm>
            <a:off x="4642379" y="3637670"/>
            <a:ext cx="721010" cy="686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</a:t>
            </a:r>
            <a:endParaRPr lang="en-GB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12E7B7D6-6195-E6C8-8146-9C6AD1B64220}"/>
              </a:ext>
            </a:extLst>
          </p:cNvPr>
          <p:cNvSpPr txBox="1">
            <a:spLocks/>
          </p:cNvSpPr>
          <p:nvPr/>
        </p:nvSpPr>
        <p:spPr>
          <a:xfrm>
            <a:off x="7079287" y="3599789"/>
            <a:ext cx="721010" cy="686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</a:t>
            </a:r>
            <a:endParaRPr lang="en-GB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F808658-5D4E-5367-A23E-34AC04AB723D}"/>
              </a:ext>
            </a:extLst>
          </p:cNvPr>
          <p:cNvSpPr txBox="1">
            <a:spLocks/>
          </p:cNvSpPr>
          <p:nvPr/>
        </p:nvSpPr>
        <p:spPr>
          <a:xfrm>
            <a:off x="6853084" y="1738284"/>
            <a:ext cx="4635910" cy="1560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000" dirty="0"/>
              <a:t>To hear the English speakers and a </a:t>
            </a:r>
            <a:r>
              <a:rPr lang="en-GB" sz="2000"/>
              <a:t>live English interpretation </a:t>
            </a:r>
            <a:r>
              <a:rPr lang="en-GB" sz="2000" dirty="0"/>
              <a:t>of our French colleagues’ contributions, please click on the globe at the bottom of your screen and choose </a:t>
            </a:r>
            <a:r>
              <a:rPr lang="en-GB" sz="2000" b="1" i="1" u="sng" dirty="0"/>
              <a:t>English</a:t>
            </a:r>
            <a:r>
              <a:rPr lang="en-GB" sz="2000" dirty="0"/>
              <a:t>.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C8DE2D8C-A6AC-556F-D287-8E191CB90153}"/>
              </a:ext>
            </a:extLst>
          </p:cNvPr>
          <p:cNvSpPr txBox="1">
            <a:spLocks/>
          </p:cNvSpPr>
          <p:nvPr/>
        </p:nvSpPr>
        <p:spPr>
          <a:xfrm>
            <a:off x="7887335" y="753836"/>
            <a:ext cx="4635910" cy="718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 dirty="0"/>
              <a:t>Live interpretation in several languages is available today!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C7B78506-D2D7-E319-D065-A242CEE85C84}"/>
              </a:ext>
            </a:extLst>
          </p:cNvPr>
          <p:cNvSpPr txBox="1">
            <a:spLocks/>
          </p:cNvSpPr>
          <p:nvPr/>
        </p:nvSpPr>
        <p:spPr>
          <a:xfrm>
            <a:off x="7896676" y="4179737"/>
            <a:ext cx="3592662" cy="359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400" dirty="0"/>
              <a:t>No globe?</a:t>
            </a:r>
          </a:p>
          <a:p>
            <a:pPr algn="r"/>
            <a:r>
              <a:rPr lang="en-GB" sz="1400" dirty="0"/>
              <a:t>Check that your Zoom app is up-to-date on </a:t>
            </a:r>
            <a:r>
              <a:rPr lang="en-GB" sz="1400" dirty="0">
                <a:hlinkClick r:id="rId3"/>
              </a:rPr>
              <a:t>https://zoom.us/download</a:t>
            </a:r>
            <a:r>
              <a:rPr lang="en-GB" sz="1400" dirty="0"/>
              <a:t> </a:t>
            </a:r>
          </a:p>
          <a:p>
            <a:pPr algn="r"/>
            <a:r>
              <a:rPr lang="en-GB" sz="1400" dirty="0"/>
              <a:t>The live interpretation may not be visible on a smartphone screen. Click on </a:t>
            </a:r>
            <a:r>
              <a:rPr lang="en-GB" sz="2000" b="1" dirty="0"/>
              <a:t>…</a:t>
            </a:r>
            <a:r>
              <a:rPr lang="en-GB" sz="1400" dirty="0"/>
              <a:t> at the bottom of your screen to find it or join us from a laptop or computer.</a:t>
            </a:r>
          </a:p>
          <a:p>
            <a:pPr algn="l"/>
            <a:endParaRPr lang="en-GB" sz="14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0185470-88BE-232A-0FEF-F57024993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084" y="714528"/>
            <a:ext cx="838273" cy="5791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8ED525-CF30-A401-8155-1188D2D33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206" y="6098928"/>
            <a:ext cx="1014566" cy="66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92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181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Marion Lambert-Nuding</dc:creator>
  <cp:lastModifiedBy>Marion Lambert-Nuding</cp:lastModifiedBy>
  <cp:revision>1</cp:revision>
  <dcterms:created xsi:type="dcterms:W3CDTF">2024-05-20T11:10:17Z</dcterms:created>
  <dcterms:modified xsi:type="dcterms:W3CDTF">2026-07-23T11:29:53Z</dcterms:modified>
</cp:coreProperties>
</file>